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122"/>
    <p:restoredTop sz="94710"/>
  </p:normalViewPr>
  <p:slideViewPr>
    <p:cSldViewPr snapToGrid="0">
      <p:cViewPr varScale="1">
        <p:scale>
          <a:sx n="78" d="100"/>
          <a:sy n="78" d="100"/>
        </p:scale>
        <p:origin x="1426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857C03-41CA-C3A5-8CB5-93357FC284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C81DA9-3249-86E0-1493-F45BEBD814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481772-61F8-6C77-C8CF-DA0F61A508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4C3DB-C909-D84B-A7BC-84C008DFD019}" type="datetimeFigureOut">
              <a:rPr lang="en-IT" smtClean="0"/>
              <a:t>11/15/2023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7C6223-773B-84E5-B5CF-DCE0BBF605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72FEA1-1A94-AEFC-B09C-A51104156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E1AB5-344B-D248-AA63-030F2DDD77C8}" type="slidenum">
              <a:rPr lang="en-IT" smtClean="0"/>
              <a:t>‹N›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7614461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E32479-FBF4-ED1E-3670-B9105AFC0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821885-C053-6763-F6C2-903CF58785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85EFA8-5B28-0994-412A-8D74D88F7B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4C3DB-C909-D84B-A7BC-84C008DFD019}" type="datetimeFigureOut">
              <a:rPr lang="en-IT" smtClean="0"/>
              <a:t>11/15/2023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BC4DC9-8686-77B1-8C6D-80FE9906C2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443715-8533-3DA2-CE9D-97DFE2920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E1AB5-344B-D248-AA63-030F2DDD77C8}" type="slidenum">
              <a:rPr lang="en-IT" smtClean="0"/>
              <a:t>‹N›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7780501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A381310-5E56-28FC-57BC-2354206A842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0B2CBBB-DE77-6C87-FD3D-AF35400F57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FEF794-51E4-F29D-6649-ADC28B7F3B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4C3DB-C909-D84B-A7BC-84C008DFD019}" type="datetimeFigureOut">
              <a:rPr lang="en-IT" smtClean="0"/>
              <a:t>11/15/2023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B354BB-7287-754A-6884-B9C79E6613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3C452E-6C87-119D-5358-0A330168D8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E1AB5-344B-D248-AA63-030F2DDD77C8}" type="slidenum">
              <a:rPr lang="en-IT" smtClean="0"/>
              <a:t>‹N›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40599024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951626-7DA0-BB2D-BACF-4365F230F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584E72-D7F6-B086-7688-763A670B55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016906-182D-6215-174C-71375DDF74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4C3DB-C909-D84B-A7BC-84C008DFD019}" type="datetimeFigureOut">
              <a:rPr lang="en-IT" smtClean="0"/>
              <a:t>11/15/2023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7A1332-FBEB-42DC-7853-68826B2FE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C304AB-A9E3-6AE4-38DB-7A8125299B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E1AB5-344B-D248-AA63-030F2DDD77C8}" type="slidenum">
              <a:rPr lang="en-IT" smtClean="0"/>
              <a:t>‹N›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4490025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EBB75A-7561-5795-C3C6-B84826E86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2F1A42-F548-E70A-EBB3-273545EB87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21CDE5-B8B5-0A2A-2DE8-AF900AF5D2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4C3DB-C909-D84B-A7BC-84C008DFD019}" type="datetimeFigureOut">
              <a:rPr lang="en-IT" smtClean="0"/>
              <a:t>11/15/2023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9B1645-59FC-1825-5C29-38809B7E81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B935D2-AAF8-3636-01E7-C7399DECCC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E1AB5-344B-D248-AA63-030F2DDD77C8}" type="slidenum">
              <a:rPr lang="en-IT" smtClean="0"/>
              <a:t>‹N›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9063233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7A99D8-4186-34C5-A6FB-EDD695AB8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677EA3-FF9B-C7F9-C318-7E3D5474D2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8B9165-24CF-4433-4D4A-6C37FEAD97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EF00D2-3D49-FA63-3D28-E799FCA6EC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4C3DB-C909-D84B-A7BC-84C008DFD019}" type="datetimeFigureOut">
              <a:rPr lang="en-IT" smtClean="0"/>
              <a:t>11/15/2023</a:t>
            </a:fld>
            <a:endParaRPr lang="en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879047-98D8-3396-6F1B-1B66B513E9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46769E-CC77-3F59-96E2-04BE899CA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E1AB5-344B-D248-AA63-030F2DDD77C8}" type="slidenum">
              <a:rPr lang="en-IT" smtClean="0"/>
              <a:t>‹N›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2277570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500DE-0863-07ED-6DF8-E9A256354A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D83373-DE60-9105-496D-6E2E85FF77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EC4CCB-9AFA-3DD4-A610-DDD35791A2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00DEC7-75C7-201C-D132-EA05F2D4307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D9BE4A7-EDCC-74A2-14FC-4F348FF823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AE81E03-4A44-B022-EC75-E6439E8388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4C3DB-C909-D84B-A7BC-84C008DFD019}" type="datetimeFigureOut">
              <a:rPr lang="en-IT" smtClean="0"/>
              <a:t>11/15/2023</a:t>
            </a:fld>
            <a:endParaRPr lang="en-I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C73FDFE-60A1-B5D0-FAC2-6E6E9CA924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84BEE16-1DBC-C1F4-190C-EB3435274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E1AB5-344B-D248-AA63-030F2DDD77C8}" type="slidenum">
              <a:rPr lang="en-IT" smtClean="0"/>
              <a:t>‹N›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0077789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DE3DCB-E7F3-E64F-82CC-6EF64BA512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1E57D0E-8376-CC53-C41D-7715B23286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4C3DB-C909-D84B-A7BC-84C008DFD019}" type="datetimeFigureOut">
              <a:rPr lang="en-IT" smtClean="0"/>
              <a:t>11/15/2023</a:t>
            </a:fld>
            <a:endParaRPr lang="en-I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629C34-6FBB-7F82-0343-D92B4117C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D40F86-3F09-A8EB-D7F7-32A7D5032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E1AB5-344B-D248-AA63-030F2DDD77C8}" type="slidenum">
              <a:rPr lang="en-IT" smtClean="0"/>
              <a:t>‹N›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5600073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EFFE433-D91A-0B00-81B6-2BF0F32279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4C3DB-C909-D84B-A7BC-84C008DFD019}" type="datetimeFigureOut">
              <a:rPr lang="en-IT" smtClean="0"/>
              <a:t>11/15/2023</a:t>
            </a:fld>
            <a:endParaRPr lang="en-I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9D6D359-332E-5325-3C05-8EE537E42E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4A680D-36B7-5C01-4487-B14D0AF1F1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E1AB5-344B-D248-AA63-030F2DDD77C8}" type="slidenum">
              <a:rPr lang="en-IT" smtClean="0"/>
              <a:t>‹N›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2958052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15EB6-A5BD-BD91-4E03-ECE2E16C4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C9D74A-6C21-F791-EDBE-8D2280FCE7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256DBE-1D89-D421-3197-160B97BE0D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DB4896-9DD0-D943-A0A8-3DF2078F45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4C3DB-C909-D84B-A7BC-84C008DFD019}" type="datetimeFigureOut">
              <a:rPr lang="en-IT" smtClean="0"/>
              <a:t>11/15/2023</a:t>
            </a:fld>
            <a:endParaRPr lang="en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007056-201E-FB02-7162-F1BA8D8A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7219A7-3393-3625-D844-91CE553A8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E1AB5-344B-D248-AA63-030F2DDD77C8}" type="slidenum">
              <a:rPr lang="en-IT" smtClean="0"/>
              <a:t>‹N›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8676287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83104-3FFF-CF8A-E036-4F7F31EF31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E793A99-0A1B-8E9F-765D-81947EE0E2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ACA6B3-DF18-53B0-76EE-0097FAC3F2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2EF2B7-4A1E-9BCE-C939-B58A896A50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4C3DB-C909-D84B-A7BC-84C008DFD019}" type="datetimeFigureOut">
              <a:rPr lang="en-IT" smtClean="0"/>
              <a:t>11/15/2023</a:t>
            </a:fld>
            <a:endParaRPr lang="en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ED6395-76EF-AC52-6AAF-119C12A9AC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B15196-F659-D580-831B-5167A696C2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E1AB5-344B-D248-AA63-030F2DDD77C8}" type="slidenum">
              <a:rPr lang="en-IT" smtClean="0"/>
              <a:t>‹N›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6296900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AE4C5F1-F5E2-D223-2513-92515EFE9E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CC279-5D9A-2C42-81FF-5A48FD433B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2D0617-55A9-5712-2D60-278A262905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24C3DB-C909-D84B-A7BC-84C008DFD019}" type="datetimeFigureOut">
              <a:rPr lang="en-IT" smtClean="0"/>
              <a:t>11/15/2023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ADBC72-AA14-9670-DE3E-590649B0D2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87BEC5-8CDC-538D-6DDC-550EDDF3C3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7E1AB5-344B-D248-AA63-030F2DDD77C8}" type="slidenum">
              <a:rPr lang="en-IT" smtClean="0"/>
              <a:t>‹N›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4064589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9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36EDCA-C389-9E75-D76D-5C32FDCBB7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90311" y="1756305"/>
            <a:ext cx="9742311" cy="2387600"/>
          </a:xfrm>
        </p:spPr>
        <p:txBody>
          <a:bodyPr>
            <a:normAutofit/>
          </a:bodyPr>
          <a:lstStyle/>
          <a:p>
            <a:pPr algn="l"/>
            <a:r>
              <a:rPr lang="en-IT" sz="8900" b="1" dirty="0">
                <a:solidFill>
                  <a:srgbClr val="FF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ParkingNow</a:t>
            </a:r>
            <a:br>
              <a:rPr lang="en-IT" sz="8900" b="1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GB" sz="4900" dirty="0" err="1">
                <a:solidFill>
                  <a:schemeClr val="bg1"/>
                </a:solidFill>
                <a:latin typeface="Söhne"/>
              </a:rPr>
              <a:t>Trova</a:t>
            </a:r>
            <a:r>
              <a:rPr lang="en-GB" sz="4900" dirty="0">
                <a:solidFill>
                  <a:schemeClr val="bg1"/>
                </a:solidFill>
                <a:latin typeface="Söhne"/>
              </a:rPr>
              <a:t> il </a:t>
            </a:r>
            <a:r>
              <a:rPr lang="en-GB" sz="4900" dirty="0" err="1">
                <a:solidFill>
                  <a:schemeClr val="bg1"/>
                </a:solidFill>
                <a:latin typeface="Söhne"/>
              </a:rPr>
              <a:t>tuo</a:t>
            </a:r>
            <a:r>
              <a:rPr lang="en-GB" sz="4900" dirty="0">
                <a:solidFill>
                  <a:schemeClr val="bg1"/>
                </a:solidFill>
                <a:latin typeface="Söhne"/>
              </a:rPr>
              <a:t> </a:t>
            </a:r>
            <a:r>
              <a:rPr lang="en-GB" sz="4900" dirty="0" err="1">
                <a:solidFill>
                  <a:schemeClr val="bg1"/>
                </a:solidFill>
                <a:latin typeface="Söhne"/>
              </a:rPr>
              <a:t>parcheggio</a:t>
            </a:r>
            <a:r>
              <a:rPr lang="en-GB" sz="4900" dirty="0">
                <a:solidFill>
                  <a:schemeClr val="bg1"/>
                </a:solidFill>
                <a:latin typeface="Söhne"/>
              </a:rPr>
              <a:t> in un </a:t>
            </a:r>
            <a:r>
              <a:rPr lang="en-GB" sz="4900" dirty="0" err="1">
                <a:solidFill>
                  <a:schemeClr val="bg1"/>
                </a:solidFill>
                <a:latin typeface="Söhne"/>
              </a:rPr>
              <a:t>istante</a:t>
            </a:r>
            <a:r>
              <a:rPr lang="en-GB" sz="4900" dirty="0">
                <a:solidFill>
                  <a:schemeClr val="bg1"/>
                </a:solidFill>
                <a:latin typeface="Söhne"/>
              </a:rPr>
              <a:t>!</a:t>
            </a:r>
            <a:endParaRPr lang="en-IT" sz="4900" b="1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7ECC41-9309-67F2-6FDB-810E8A56BE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2935111" y="4279371"/>
            <a:ext cx="9144000" cy="1655762"/>
          </a:xfrm>
        </p:spPr>
        <p:txBody>
          <a:bodyPr/>
          <a:lstStyle/>
          <a:p>
            <a:r>
              <a:rPr lang="en-IT" dirty="0">
                <a:solidFill>
                  <a:schemeClr val="bg1"/>
                </a:solidFill>
              </a:rPr>
              <a:t>Created by Nicola Salvati</a:t>
            </a:r>
          </a:p>
        </p:txBody>
      </p:sp>
    </p:spTree>
    <p:extLst>
      <p:ext uri="{BB962C8B-B14F-4D97-AF65-F5344CB8AC3E}">
        <p14:creationId xmlns:p14="http://schemas.microsoft.com/office/powerpoint/2010/main" val="13732870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89000"/>
              </a:schemeClr>
            </a:gs>
            <a:gs pos="23000">
              <a:schemeClr val="accent3">
                <a:lumMod val="89000"/>
              </a:schemeClr>
            </a:gs>
            <a:gs pos="61000">
              <a:schemeClr val="accent3">
                <a:lumMod val="75000"/>
              </a:schemeClr>
            </a:gs>
            <a:gs pos="85000">
              <a:schemeClr val="accent3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1EFF75-9C7A-6B14-9F37-8BA578BFC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489" y="815974"/>
            <a:ext cx="10515600" cy="1325563"/>
          </a:xfrm>
        </p:spPr>
        <p:txBody>
          <a:bodyPr>
            <a:normAutofit/>
          </a:bodyPr>
          <a:lstStyle/>
          <a:p>
            <a:r>
              <a:rPr lang="en-IT" b="1" dirty="0">
                <a:solidFill>
                  <a:srgbClr val="FF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Introduzione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FBD4AB-3693-97F8-2576-D400B87B46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1489" y="2141537"/>
            <a:ext cx="7030155" cy="4351338"/>
          </a:xfrm>
          <a:solidFill>
            <a:schemeClr val="tx1">
              <a:alpha val="0"/>
            </a:schemeClr>
          </a:solidFill>
        </p:spPr>
        <p:txBody>
          <a:bodyPr/>
          <a:lstStyle/>
          <a:p>
            <a:pPr marL="0" indent="0">
              <a:buNone/>
            </a:pPr>
            <a:r>
              <a:rPr lang="en-GB" b="0" i="0" dirty="0" err="1">
                <a:solidFill>
                  <a:srgbClr val="D1D5DB"/>
                </a:solidFill>
                <a:effectLst/>
                <a:latin typeface="Söhne"/>
              </a:rPr>
              <a:t>Trovare</a:t>
            </a:r>
            <a:r>
              <a:rPr lang="en-GB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GB" b="0" i="0" dirty="0" err="1">
                <a:solidFill>
                  <a:srgbClr val="D1D5DB"/>
                </a:solidFill>
                <a:effectLst/>
                <a:latin typeface="Söhne"/>
              </a:rPr>
              <a:t>parcheggio</a:t>
            </a:r>
            <a:r>
              <a:rPr lang="en-GB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GB" b="0" i="0" dirty="0" err="1">
                <a:solidFill>
                  <a:srgbClr val="D1D5DB"/>
                </a:solidFill>
                <a:effectLst/>
                <a:latin typeface="Söhne"/>
              </a:rPr>
              <a:t>può</a:t>
            </a:r>
            <a:r>
              <a:rPr lang="en-GB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GB" b="0" i="0" dirty="0" err="1">
                <a:solidFill>
                  <a:srgbClr val="D1D5DB"/>
                </a:solidFill>
                <a:effectLst/>
                <a:latin typeface="Söhne"/>
              </a:rPr>
              <a:t>essere</a:t>
            </a:r>
            <a:r>
              <a:rPr lang="en-GB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GB" b="0" i="0" dirty="0" err="1">
                <a:solidFill>
                  <a:srgbClr val="D1D5DB"/>
                </a:solidFill>
                <a:effectLst/>
                <a:latin typeface="Söhne"/>
              </a:rPr>
              <a:t>una</a:t>
            </a:r>
            <a:r>
              <a:rPr lang="en-GB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GB" b="0" i="0" dirty="0" err="1">
                <a:solidFill>
                  <a:srgbClr val="D1D5DB"/>
                </a:solidFill>
                <a:effectLst/>
                <a:latin typeface="Söhne"/>
              </a:rPr>
              <a:t>sfida</a:t>
            </a:r>
            <a:r>
              <a:rPr lang="en-GB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GB" b="0" i="0" dirty="0" err="1">
                <a:solidFill>
                  <a:srgbClr val="D1D5DB"/>
                </a:solidFill>
                <a:effectLst/>
                <a:latin typeface="Söhne"/>
              </a:rPr>
              <a:t>quotidiana</a:t>
            </a:r>
            <a:r>
              <a:rPr lang="en-GB" b="0" i="0" dirty="0">
                <a:solidFill>
                  <a:srgbClr val="D1D5DB"/>
                </a:solidFill>
                <a:effectLst/>
                <a:latin typeface="Söhne"/>
              </a:rPr>
              <a:t>, ma con </a:t>
            </a:r>
            <a:r>
              <a:rPr lang="en-GB" b="0" i="0" dirty="0" err="1">
                <a:solidFill>
                  <a:srgbClr val="D1D5DB"/>
                </a:solidFill>
                <a:effectLst/>
                <a:latin typeface="Söhne"/>
              </a:rPr>
              <a:t>ParkingNow</a:t>
            </a:r>
            <a:r>
              <a:rPr lang="en-GB" b="0" i="0" dirty="0">
                <a:solidFill>
                  <a:srgbClr val="D1D5DB"/>
                </a:solidFill>
                <a:effectLst/>
                <a:latin typeface="Söhne"/>
              </a:rPr>
              <a:t>, </a:t>
            </a:r>
            <a:r>
              <a:rPr lang="en-GB" b="0" i="0" dirty="0" err="1">
                <a:solidFill>
                  <a:srgbClr val="D1D5DB"/>
                </a:solidFill>
                <a:effectLst/>
                <a:latin typeface="Söhne"/>
              </a:rPr>
              <a:t>semplifichiamo</a:t>
            </a:r>
            <a:r>
              <a:rPr lang="en-GB" b="0" i="0" dirty="0">
                <a:solidFill>
                  <a:srgbClr val="D1D5DB"/>
                </a:solidFill>
                <a:effectLst/>
                <a:latin typeface="Söhne"/>
              </a:rPr>
              <a:t> il </a:t>
            </a:r>
            <a:r>
              <a:rPr lang="en-GB" b="0" i="0" dirty="0" err="1">
                <a:solidFill>
                  <a:srgbClr val="D1D5DB"/>
                </a:solidFill>
                <a:effectLst/>
                <a:latin typeface="Söhne"/>
              </a:rPr>
              <a:t>processo</a:t>
            </a:r>
            <a:r>
              <a:rPr lang="en-GB" b="0" i="0" dirty="0">
                <a:solidFill>
                  <a:srgbClr val="D1D5DB"/>
                </a:solidFill>
                <a:effectLst/>
                <a:latin typeface="Söhne"/>
              </a:rPr>
              <a:t>. </a:t>
            </a:r>
            <a:r>
              <a:rPr lang="en-GB" b="0" i="0" dirty="0" err="1">
                <a:solidFill>
                  <a:srgbClr val="D1D5DB"/>
                </a:solidFill>
                <a:effectLst/>
                <a:latin typeface="Söhne"/>
              </a:rPr>
              <a:t>Scopri</a:t>
            </a:r>
            <a:r>
              <a:rPr lang="en-GB" b="0" i="0" dirty="0">
                <a:solidFill>
                  <a:srgbClr val="D1D5DB"/>
                </a:solidFill>
                <a:effectLst/>
                <a:latin typeface="Söhne"/>
              </a:rPr>
              <a:t> come </a:t>
            </a:r>
            <a:r>
              <a:rPr lang="en-GB" b="0" i="0" dirty="0" err="1">
                <a:solidFill>
                  <a:srgbClr val="D1D5DB"/>
                </a:solidFill>
                <a:effectLst/>
                <a:latin typeface="Söhne"/>
              </a:rPr>
              <a:t>possiamo</a:t>
            </a:r>
            <a:r>
              <a:rPr lang="en-GB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GB" b="0" i="0" dirty="0" err="1">
                <a:solidFill>
                  <a:srgbClr val="D1D5DB"/>
                </a:solidFill>
                <a:effectLst/>
                <a:latin typeface="Söhne"/>
              </a:rPr>
              <a:t>rendere</a:t>
            </a:r>
            <a:r>
              <a:rPr lang="en-GB" b="0" i="0" dirty="0">
                <a:solidFill>
                  <a:srgbClr val="D1D5DB"/>
                </a:solidFill>
                <a:effectLst/>
                <a:latin typeface="Söhne"/>
              </a:rPr>
              <a:t> il </a:t>
            </a:r>
            <a:r>
              <a:rPr lang="en-GB" b="0" i="0" dirty="0" err="1">
                <a:solidFill>
                  <a:srgbClr val="D1D5DB"/>
                </a:solidFill>
                <a:effectLst/>
                <a:latin typeface="Söhne"/>
              </a:rPr>
              <a:t>tuo</a:t>
            </a:r>
            <a:r>
              <a:rPr lang="en-GB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GB" b="0" i="0" dirty="0" err="1">
                <a:solidFill>
                  <a:srgbClr val="D1D5DB"/>
                </a:solidFill>
                <a:effectLst/>
                <a:latin typeface="Söhne"/>
              </a:rPr>
              <a:t>viaggio</a:t>
            </a:r>
            <a:r>
              <a:rPr lang="en-GB" b="0" i="0" dirty="0">
                <a:solidFill>
                  <a:srgbClr val="D1D5DB"/>
                </a:solidFill>
                <a:effectLst/>
                <a:latin typeface="Söhne"/>
              </a:rPr>
              <a:t> senza stress.</a:t>
            </a:r>
          </a:p>
          <a:p>
            <a:pPr marL="0" indent="0">
              <a:buNone/>
            </a:pPr>
            <a:endParaRPr lang="en-IT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6F03A2-A0A3-942B-5575-E435D72CB81C}"/>
              </a:ext>
            </a:extLst>
          </p:cNvPr>
          <p:cNvSpPr txBox="1"/>
          <p:nvPr/>
        </p:nvSpPr>
        <p:spPr>
          <a:xfrm>
            <a:off x="341489" y="6123543"/>
            <a:ext cx="1919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>
                <a:solidFill>
                  <a:schemeClr val="bg1">
                    <a:lumMod val="95000"/>
                  </a:schemeClr>
                </a:solidFill>
              </a:rPr>
              <a:t>ParkingNow</a:t>
            </a:r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21996116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6000">
              <a:schemeClr val="accent3">
                <a:lumMod val="40000"/>
                <a:lumOff val="60000"/>
              </a:schemeClr>
            </a:gs>
            <a:gs pos="36000">
              <a:schemeClr val="accent3">
                <a:lumMod val="95000"/>
                <a:lumOff val="5000"/>
              </a:schemeClr>
            </a:gs>
            <a:gs pos="100000">
              <a:schemeClr val="accent3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B8AEC9-F692-ADAE-39E8-443AB1D229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311" y="940858"/>
            <a:ext cx="10515600" cy="1325563"/>
          </a:xfrm>
        </p:spPr>
        <p:txBody>
          <a:bodyPr/>
          <a:lstStyle/>
          <a:p>
            <a:r>
              <a:rPr lang="en-IT" b="1" dirty="0">
                <a:solidFill>
                  <a:srgbClr val="FF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Come Funziona?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22FF5E-3B2A-869B-A9FA-EC53EC655B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7267" y="2156706"/>
            <a:ext cx="6138333" cy="4351338"/>
          </a:xfrm>
        </p:spPr>
        <p:txBody>
          <a:bodyPr/>
          <a:lstStyle/>
          <a:p>
            <a:r>
              <a:rPr lang="en-GB" b="0" i="0" dirty="0" err="1">
                <a:solidFill>
                  <a:srgbClr val="D1D5DB"/>
                </a:solidFill>
                <a:effectLst/>
                <a:latin typeface="Söhne"/>
              </a:rPr>
              <a:t>ParkingNow</a:t>
            </a:r>
            <a:r>
              <a:rPr lang="en-GB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GB" b="0" i="0" dirty="0" err="1">
                <a:solidFill>
                  <a:srgbClr val="D1D5DB"/>
                </a:solidFill>
                <a:effectLst/>
                <a:latin typeface="Söhne"/>
              </a:rPr>
              <a:t>rende</a:t>
            </a:r>
            <a:r>
              <a:rPr lang="en-GB" b="0" i="0" dirty="0">
                <a:solidFill>
                  <a:srgbClr val="D1D5DB"/>
                </a:solidFill>
                <a:effectLst/>
                <a:latin typeface="Söhne"/>
              </a:rPr>
              <a:t> la </a:t>
            </a:r>
            <a:r>
              <a:rPr lang="en-GB" b="0" i="0" dirty="0" err="1">
                <a:solidFill>
                  <a:srgbClr val="D1D5DB"/>
                </a:solidFill>
                <a:effectLst/>
                <a:latin typeface="Söhne"/>
              </a:rPr>
              <a:t>ricerca</a:t>
            </a:r>
            <a:r>
              <a:rPr lang="en-GB" b="0" i="0" dirty="0">
                <a:solidFill>
                  <a:srgbClr val="D1D5DB"/>
                </a:solidFill>
                <a:effectLst/>
                <a:latin typeface="Söhne"/>
              </a:rPr>
              <a:t> del </a:t>
            </a:r>
            <a:r>
              <a:rPr lang="en-GB" b="0" i="0" dirty="0" err="1">
                <a:solidFill>
                  <a:srgbClr val="D1D5DB"/>
                </a:solidFill>
                <a:effectLst/>
                <a:latin typeface="Söhne"/>
              </a:rPr>
              <a:t>parcheggio</a:t>
            </a:r>
            <a:r>
              <a:rPr lang="en-GB" b="0" i="0" dirty="0">
                <a:solidFill>
                  <a:srgbClr val="D1D5DB"/>
                </a:solidFill>
                <a:effectLst/>
                <a:latin typeface="Söhne"/>
              </a:rPr>
              <a:t> un </a:t>
            </a:r>
            <a:r>
              <a:rPr lang="en-GB" b="0" i="0" dirty="0" err="1">
                <a:solidFill>
                  <a:srgbClr val="D1D5DB"/>
                </a:solidFill>
                <a:effectLst/>
                <a:latin typeface="Söhne"/>
              </a:rPr>
              <a:t>gioco</a:t>
            </a:r>
            <a:r>
              <a:rPr lang="en-GB" b="0" i="0" dirty="0">
                <a:solidFill>
                  <a:srgbClr val="D1D5DB"/>
                </a:solidFill>
                <a:effectLst/>
                <a:latin typeface="Söhne"/>
              </a:rPr>
              <a:t> da </a:t>
            </a:r>
            <a:r>
              <a:rPr lang="en-GB" b="0" i="0" dirty="0" err="1">
                <a:solidFill>
                  <a:srgbClr val="D1D5DB"/>
                </a:solidFill>
                <a:effectLst/>
                <a:latin typeface="Söhne"/>
              </a:rPr>
              <a:t>ragazzi</a:t>
            </a:r>
            <a:r>
              <a:rPr lang="en-GB" b="0" i="0" dirty="0">
                <a:solidFill>
                  <a:srgbClr val="D1D5DB"/>
                </a:solidFill>
                <a:effectLst/>
                <a:latin typeface="Söhne"/>
              </a:rPr>
              <a:t>. </a:t>
            </a:r>
            <a:r>
              <a:rPr lang="en-GB" b="0" i="0" dirty="0" err="1">
                <a:solidFill>
                  <a:srgbClr val="D1D5DB"/>
                </a:solidFill>
                <a:effectLst/>
                <a:latin typeface="Söhne"/>
              </a:rPr>
              <a:t>Esplora</a:t>
            </a:r>
            <a:r>
              <a:rPr lang="en-GB" b="0" i="0" dirty="0">
                <a:solidFill>
                  <a:srgbClr val="D1D5DB"/>
                </a:solidFill>
                <a:effectLst/>
                <a:latin typeface="Söhne"/>
              </a:rPr>
              <a:t> la nostra </a:t>
            </a:r>
            <a:r>
              <a:rPr lang="en-GB" b="0" i="0" dirty="0" err="1">
                <a:solidFill>
                  <a:srgbClr val="D1D5DB"/>
                </a:solidFill>
                <a:effectLst/>
                <a:latin typeface="Söhne"/>
              </a:rPr>
              <a:t>mappa</a:t>
            </a:r>
            <a:r>
              <a:rPr lang="en-GB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GB" b="0" i="0" dirty="0" err="1">
                <a:solidFill>
                  <a:srgbClr val="D1D5DB"/>
                </a:solidFill>
                <a:effectLst/>
                <a:latin typeface="Söhne"/>
              </a:rPr>
              <a:t>interattiva</a:t>
            </a:r>
            <a:r>
              <a:rPr lang="en-GB" b="0" i="0" dirty="0">
                <a:solidFill>
                  <a:srgbClr val="D1D5DB"/>
                </a:solidFill>
                <a:effectLst/>
                <a:latin typeface="Söhne"/>
              </a:rPr>
              <a:t>, </a:t>
            </a:r>
            <a:r>
              <a:rPr lang="en-GB" b="0" i="0" dirty="0" err="1">
                <a:solidFill>
                  <a:srgbClr val="D1D5DB"/>
                </a:solidFill>
                <a:effectLst/>
                <a:latin typeface="Söhne"/>
              </a:rPr>
              <a:t>trova</a:t>
            </a:r>
            <a:r>
              <a:rPr lang="en-GB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GB" b="0" i="0" dirty="0" err="1">
                <a:solidFill>
                  <a:srgbClr val="D1D5DB"/>
                </a:solidFill>
                <a:effectLst/>
                <a:latin typeface="Söhne"/>
              </a:rPr>
              <a:t>parcheggi</a:t>
            </a:r>
            <a:r>
              <a:rPr lang="en-GB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GB" b="0" i="0" dirty="0" err="1">
                <a:solidFill>
                  <a:srgbClr val="D1D5DB"/>
                </a:solidFill>
                <a:effectLst/>
                <a:latin typeface="Söhne"/>
              </a:rPr>
              <a:t>disponibili</a:t>
            </a:r>
            <a:r>
              <a:rPr lang="en-GB" b="0" i="0" dirty="0">
                <a:solidFill>
                  <a:srgbClr val="D1D5DB"/>
                </a:solidFill>
                <a:effectLst/>
                <a:latin typeface="Söhne"/>
              </a:rPr>
              <a:t> e </a:t>
            </a:r>
            <a:r>
              <a:rPr lang="en-GB" b="0" i="0" dirty="0" err="1">
                <a:solidFill>
                  <a:srgbClr val="D1D5DB"/>
                </a:solidFill>
                <a:effectLst/>
                <a:latin typeface="Söhne"/>
              </a:rPr>
              <a:t>ricevi</a:t>
            </a:r>
            <a:r>
              <a:rPr lang="en-GB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GB" b="0" i="0" dirty="0" err="1">
                <a:solidFill>
                  <a:srgbClr val="D1D5DB"/>
                </a:solidFill>
                <a:effectLst/>
                <a:latin typeface="Söhne"/>
              </a:rPr>
              <a:t>indicazioni</a:t>
            </a:r>
            <a:r>
              <a:rPr lang="en-GB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GB" b="0" i="0" dirty="0" err="1">
                <a:solidFill>
                  <a:srgbClr val="D1D5DB"/>
                </a:solidFill>
                <a:effectLst/>
                <a:latin typeface="Söhne"/>
              </a:rPr>
              <a:t>stradali</a:t>
            </a:r>
            <a:r>
              <a:rPr lang="en-GB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GB" b="0" i="0" dirty="0" err="1">
                <a:solidFill>
                  <a:srgbClr val="D1D5DB"/>
                </a:solidFill>
                <a:effectLst/>
                <a:latin typeface="Söhne"/>
              </a:rPr>
              <a:t>dirette</a:t>
            </a:r>
            <a:r>
              <a:rPr lang="en-GB" b="0" i="0" dirty="0">
                <a:solidFill>
                  <a:srgbClr val="D1D5DB"/>
                </a:solidFill>
                <a:effectLst/>
                <a:latin typeface="Söhne"/>
              </a:rPr>
              <a:t>, il </a:t>
            </a:r>
            <a:r>
              <a:rPr lang="en-GB" b="0" i="0" dirty="0" err="1">
                <a:solidFill>
                  <a:srgbClr val="D1D5DB"/>
                </a:solidFill>
                <a:effectLst/>
                <a:latin typeface="Söhne"/>
              </a:rPr>
              <a:t>tutto</a:t>
            </a:r>
            <a:r>
              <a:rPr lang="en-GB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GB" b="0" i="0" dirty="0" err="1">
                <a:solidFill>
                  <a:srgbClr val="D1D5DB"/>
                </a:solidFill>
                <a:effectLst/>
                <a:latin typeface="Söhne"/>
              </a:rPr>
              <a:t>attraverso</a:t>
            </a:r>
            <a:r>
              <a:rPr lang="en-GB" b="0" i="0" dirty="0">
                <a:solidFill>
                  <a:srgbClr val="D1D5DB"/>
                </a:solidFill>
                <a:effectLst/>
                <a:latin typeface="Söhne"/>
              </a:rPr>
              <a:t> il nostro </a:t>
            </a:r>
            <a:r>
              <a:rPr lang="en-GB" b="0" i="0" dirty="0" err="1">
                <a:solidFill>
                  <a:srgbClr val="D1D5DB"/>
                </a:solidFill>
                <a:effectLst/>
                <a:latin typeface="Söhne"/>
              </a:rPr>
              <a:t>sito</a:t>
            </a:r>
            <a:r>
              <a:rPr lang="en-GB" b="0" i="0" dirty="0">
                <a:solidFill>
                  <a:srgbClr val="D1D5DB"/>
                </a:solidFill>
                <a:effectLst/>
                <a:latin typeface="Söhne"/>
              </a:rPr>
              <a:t> web user-friendly.</a:t>
            </a:r>
            <a:endParaRPr lang="en-IT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95F4A7-FA23-F7B2-91E1-A85CFF411BC9}"/>
              </a:ext>
            </a:extLst>
          </p:cNvPr>
          <p:cNvSpPr txBox="1"/>
          <p:nvPr/>
        </p:nvSpPr>
        <p:spPr>
          <a:xfrm>
            <a:off x="341489" y="6123543"/>
            <a:ext cx="1919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>
                <a:solidFill>
                  <a:schemeClr val="bg1">
                    <a:lumMod val="95000"/>
                  </a:schemeClr>
                </a:solidFill>
              </a:rPr>
              <a:t>ParkingNow</a:t>
            </a:r>
            <a:endParaRPr lang="en-IT" dirty="0"/>
          </a:p>
        </p:txBody>
      </p:sp>
      <p:pic>
        <p:nvPicPr>
          <p:cNvPr id="6" name="Picture 5" descr="A cellphone with a map of cars&#10;&#10;Description automatically generated">
            <a:extLst>
              <a:ext uri="{FF2B5EF4-FFF2-40B4-BE49-F238E27FC236}">
                <a16:creationId xmlns:a16="http://schemas.microsoft.com/office/drawing/2014/main" id="{802DC79A-B4D5-B033-1E41-7381D534AD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1378" y="940858"/>
            <a:ext cx="4904405" cy="490440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9483203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976">
              <a:srgbClr val="999999"/>
            </a:gs>
            <a:gs pos="0">
              <a:schemeClr val="accent3">
                <a:lumMod val="40000"/>
                <a:lumOff val="60000"/>
              </a:schemeClr>
            </a:gs>
            <a:gs pos="14000">
              <a:schemeClr val="accent3">
                <a:lumMod val="95000"/>
                <a:lumOff val="5000"/>
              </a:schemeClr>
            </a:gs>
            <a:gs pos="100000">
              <a:schemeClr val="accent3">
                <a:lumMod val="60000"/>
              </a:schemeClr>
            </a:gs>
          </a:gsLst>
          <a:path path="circle">
            <a:fillToRect l="50000" t="130000" r="50000" b="-3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960D27-17B6-C31C-3732-F0F0999C90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089" y="1471437"/>
            <a:ext cx="10515600" cy="1325563"/>
          </a:xfrm>
        </p:spPr>
        <p:txBody>
          <a:bodyPr/>
          <a:lstStyle/>
          <a:p>
            <a:r>
              <a:rPr lang="en-GB" b="1" dirty="0" err="1">
                <a:solidFill>
                  <a:srgbClr val="FF0000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Vantaggi</a:t>
            </a:r>
            <a:r>
              <a:rPr lang="en-GB" b="1" dirty="0">
                <a:solidFill>
                  <a:srgbClr val="FF0000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per </a:t>
            </a:r>
            <a:r>
              <a:rPr lang="en-GB" b="1" dirty="0" err="1">
                <a:solidFill>
                  <a:srgbClr val="FF0000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gli</a:t>
            </a:r>
            <a:r>
              <a:rPr lang="en-GB" b="1" dirty="0">
                <a:solidFill>
                  <a:srgbClr val="FF0000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GB" b="1" dirty="0" err="1">
                <a:solidFill>
                  <a:srgbClr val="FF0000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utenti</a:t>
            </a:r>
            <a:endParaRPr lang="en-IT" b="1" dirty="0">
              <a:solidFill>
                <a:srgbClr val="FF000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BB4CFF-20E5-669F-3923-ACF691C209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089" y="2615847"/>
            <a:ext cx="8226778" cy="4351338"/>
          </a:xfrm>
        </p:spPr>
        <p:txBody>
          <a:bodyPr/>
          <a:lstStyle/>
          <a:p>
            <a:pPr marL="0" indent="0">
              <a:buNone/>
            </a:pPr>
            <a:r>
              <a:rPr lang="en-GB" b="0" i="0" dirty="0">
                <a:solidFill>
                  <a:srgbClr val="D1D5DB"/>
                </a:solidFill>
                <a:effectLst/>
                <a:latin typeface="Söhne"/>
              </a:rPr>
              <a:t>I </a:t>
            </a:r>
            <a:r>
              <a:rPr lang="en-GB" b="0" i="0" dirty="0" err="1">
                <a:solidFill>
                  <a:srgbClr val="D1D5DB"/>
                </a:solidFill>
                <a:effectLst/>
                <a:latin typeface="Söhne"/>
              </a:rPr>
              <a:t>vantaggi</a:t>
            </a:r>
            <a:r>
              <a:rPr lang="en-GB" b="0" i="0" dirty="0">
                <a:solidFill>
                  <a:srgbClr val="D1D5DB"/>
                </a:solidFill>
                <a:effectLst/>
                <a:latin typeface="Söhne"/>
              </a:rPr>
              <a:t> di </a:t>
            </a:r>
            <a:r>
              <a:rPr lang="en-GB" b="0" i="0" dirty="0" err="1">
                <a:solidFill>
                  <a:srgbClr val="D1D5DB"/>
                </a:solidFill>
                <a:effectLst/>
                <a:latin typeface="Söhne"/>
              </a:rPr>
              <a:t>utilizzare</a:t>
            </a:r>
            <a:r>
              <a:rPr lang="en-GB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GB" b="0" i="0" dirty="0" err="1">
                <a:solidFill>
                  <a:srgbClr val="D1D5DB"/>
                </a:solidFill>
                <a:effectLst/>
                <a:latin typeface="Söhne"/>
              </a:rPr>
              <a:t>ParkingNow</a:t>
            </a:r>
            <a:r>
              <a:rPr lang="en-GB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GB" b="0" i="0" dirty="0" err="1">
                <a:solidFill>
                  <a:srgbClr val="D1D5DB"/>
                </a:solidFill>
                <a:effectLst/>
                <a:latin typeface="Söhne"/>
              </a:rPr>
              <a:t>sono</a:t>
            </a:r>
            <a:r>
              <a:rPr lang="en-GB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GB" b="0" i="0" dirty="0" err="1">
                <a:solidFill>
                  <a:srgbClr val="D1D5DB"/>
                </a:solidFill>
                <a:effectLst/>
                <a:latin typeface="Söhne"/>
              </a:rPr>
              <a:t>evidenti</a:t>
            </a:r>
            <a:r>
              <a:rPr lang="en-GB" b="0" i="0" dirty="0">
                <a:solidFill>
                  <a:srgbClr val="D1D5DB"/>
                </a:solidFill>
                <a:effectLst/>
                <a:latin typeface="Söhne"/>
              </a:rPr>
              <a:t>. </a:t>
            </a:r>
            <a:r>
              <a:rPr lang="en-GB" b="0" i="0" dirty="0" err="1">
                <a:solidFill>
                  <a:srgbClr val="D1D5DB"/>
                </a:solidFill>
                <a:effectLst/>
                <a:latin typeface="Söhne"/>
              </a:rPr>
              <a:t>Risparmia</a:t>
            </a:r>
            <a:r>
              <a:rPr lang="en-GB" b="0" i="0" dirty="0">
                <a:solidFill>
                  <a:srgbClr val="D1D5DB"/>
                </a:solidFill>
                <a:effectLst/>
                <a:latin typeface="Söhne"/>
              </a:rPr>
              <a:t> tempo </a:t>
            </a:r>
            <a:r>
              <a:rPr lang="en-GB" b="0" i="0" dirty="0" err="1">
                <a:solidFill>
                  <a:srgbClr val="D1D5DB"/>
                </a:solidFill>
                <a:effectLst/>
                <a:latin typeface="Söhne"/>
              </a:rPr>
              <a:t>prezioso</a:t>
            </a:r>
            <a:r>
              <a:rPr lang="en-GB" b="0" i="0" dirty="0">
                <a:solidFill>
                  <a:srgbClr val="D1D5DB"/>
                </a:solidFill>
                <a:effectLst/>
                <a:latin typeface="Söhne"/>
              </a:rPr>
              <a:t> e </a:t>
            </a:r>
            <a:r>
              <a:rPr lang="en-GB" b="0" i="0" dirty="0" err="1">
                <a:solidFill>
                  <a:srgbClr val="D1D5DB"/>
                </a:solidFill>
                <a:effectLst/>
                <a:latin typeface="Söhne"/>
              </a:rPr>
              <a:t>dimentica</a:t>
            </a:r>
            <a:r>
              <a:rPr lang="en-GB" b="0" i="0" dirty="0">
                <a:solidFill>
                  <a:srgbClr val="D1D5DB"/>
                </a:solidFill>
                <a:effectLst/>
                <a:latin typeface="Söhne"/>
              </a:rPr>
              <a:t> lo stress </a:t>
            </a:r>
            <a:r>
              <a:rPr lang="en-GB" b="0" i="0" dirty="0" err="1">
                <a:solidFill>
                  <a:srgbClr val="D1D5DB"/>
                </a:solidFill>
                <a:effectLst/>
                <a:latin typeface="Söhne"/>
              </a:rPr>
              <a:t>della</a:t>
            </a:r>
            <a:r>
              <a:rPr lang="en-GB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GB" b="0" i="0" dirty="0" err="1">
                <a:solidFill>
                  <a:srgbClr val="D1D5DB"/>
                </a:solidFill>
                <a:effectLst/>
                <a:latin typeface="Söhne"/>
              </a:rPr>
              <a:t>ricerca</a:t>
            </a:r>
            <a:r>
              <a:rPr lang="en-GB" b="0" i="0" dirty="0">
                <a:solidFill>
                  <a:srgbClr val="D1D5DB"/>
                </a:solidFill>
                <a:effectLst/>
                <a:latin typeface="Söhne"/>
              </a:rPr>
              <a:t> del </a:t>
            </a:r>
            <a:r>
              <a:rPr lang="en-GB" b="0" i="0" dirty="0" err="1">
                <a:solidFill>
                  <a:srgbClr val="D1D5DB"/>
                </a:solidFill>
                <a:effectLst/>
                <a:latin typeface="Söhne"/>
              </a:rPr>
              <a:t>parcheggio</a:t>
            </a:r>
            <a:r>
              <a:rPr lang="en-GB" b="0" i="0" dirty="0">
                <a:solidFill>
                  <a:srgbClr val="D1D5DB"/>
                </a:solidFill>
                <a:effectLst/>
                <a:latin typeface="Söhne"/>
              </a:rPr>
              <a:t>. </a:t>
            </a:r>
            <a:r>
              <a:rPr lang="en-GB" b="0" i="0" dirty="0" err="1">
                <a:solidFill>
                  <a:srgbClr val="D1D5DB"/>
                </a:solidFill>
                <a:effectLst/>
                <a:latin typeface="Söhne"/>
              </a:rPr>
              <a:t>Prenota</a:t>
            </a:r>
            <a:r>
              <a:rPr lang="en-GB" b="0" i="0" dirty="0">
                <a:solidFill>
                  <a:srgbClr val="D1D5DB"/>
                </a:solidFill>
                <a:effectLst/>
                <a:latin typeface="Söhne"/>
              </a:rPr>
              <a:t> il </a:t>
            </a:r>
            <a:r>
              <a:rPr lang="en-GB" b="0" i="0" dirty="0" err="1">
                <a:solidFill>
                  <a:srgbClr val="D1D5DB"/>
                </a:solidFill>
                <a:effectLst/>
                <a:latin typeface="Söhne"/>
              </a:rPr>
              <a:t>tuo</a:t>
            </a:r>
            <a:r>
              <a:rPr lang="en-GB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GB" b="0" i="0" dirty="0" err="1">
                <a:solidFill>
                  <a:srgbClr val="D1D5DB"/>
                </a:solidFill>
                <a:effectLst/>
                <a:latin typeface="Söhne"/>
              </a:rPr>
              <a:t>spazio</a:t>
            </a:r>
            <a:r>
              <a:rPr lang="en-GB" b="0" i="0" dirty="0">
                <a:solidFill>
                  <a:srgbClr val="D1D5DB"/>
                </a:solidFill>
                <a:effectLst/>
                <a:latin typeface="Söhne"/>
              </a:rPr>
              <a:t> in </a:t>
            </a:r>
            <a:r>
              <a:rPr lang="en-GB" b="0" i="0" dirty="0" err="1">
                <a:solidFill>
                  <a:srgbClr val="D1D5DB"/>
                </a:solidFill>
                <a:effectLst/>
                <a:latin typeface="Söhne"/>
              </a:rPr>
              <a:t>anticipo</a:t>
            </a:r>
            <a:r>
              <a:rPr lang="en-GB" b="0" i="0" dirty="0">
                <a:solidFill>
                  <a:srgbClr val="D1D5DB"/>
                </a:solidFill>
                <a:effectLst/>
                <a:latin typeface="Söhne"/>
              </a:rPr>
              <a:t> e </a:t>
            </a:r>
            <a:r>
              <a:rPr lang="en-GB" b="0" i="0" dirty="0" err="1">
                <a:solidFill>
                  <a:srgbClr val="D1D5DB"/>
                </a:solidFill>
                <a:effectLst/>
                <a:latin typeface="Söhne"/>
              </a:rPr>
              <a:t>viaggia</a:t>
            </a:r>
            <a:r>
              <a:rPr lang="en-GB" b="0" i="0" dirty="0">
                <a:solidFill>
                  <a:srgbClr val="D1D5DB"/>
                </a:solidFill>
                <a:effectLst/>
                <a:latin typeface="Söhne"/>
              </a:rPr>
              <a:t> con la </a:t>
            </a:r>
            <a:r>
              <a:rPr lang="en-GB" b="0" i="0" dirty="0" err="1">
                <a:solidFill>
                  <a:srgbClr val="D1D5DB"/>
                </a:solidFill>
                <a:effectLst/>
                <a:latin typeface="Söhne"/>
              </a:rPr>
              <a:t>tranquillità</a:t>
            </a:r>
            <a:r>
              <a:rPr lang="en-GB" b="0" i="0" dirty="0">
                <a:solidFill>
                  <a:srgbClr val="D1D5DB"/>
                </a:solidFill>
                <a:effectLst/>
                <a:latin typeface="Söhne"/>
              </a:rPr>
              <a:t> di </a:t>
            </a:r>
            <a:r>
              <a:rPr lang="en-GB" b="0" i="0" dirty="0" err="1">
                <a:solidFill>
                  <a:srgbClr val="D1D5DB"/>
                </a:solidFill>
                <a:effectLst/>
                <a:latin typeface="Söhne"/>
              </a:rPr>
              <a:t>sapere</a:t>
            </a:r>
            <a:r>
              <a:rPr lang="en-GB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GB" b="0" i="0" dirty="0" err="1">
                <a:solidFill>
                  <a:srgbClr val="D1D5DB"/>
                </a:solidFill>
                <a:effectLst/>
                <a:latin typeface="Söhne"/>
              </a:rPr>
              <a:t>che</a:t>
            </a:r>
            <a:r>
              <a:rPr lang="en-GB" b="0" i="0" dirty="0">
                <a:solidFill>
                  <a:srgbClr val="D1D5DB"/>
                </a:solidFill>
                <a:effectLst/>
                <a:latin typeface="Söhne"/>
              </a:rPr>
              <a:t> il </a:t>
            </a:r>
            <a:r>
              <a:rPr lang="en-GB" b="0" i="0" dirty="0" err="1">
                <a:solidFill>
                  <a:srgbClr val="D1D5DB"/>
                </a:solidFill>
                <a:effectLst/>
                <a:latin typeface="Söhne"/>
              </a:rPr>
              <a:t>tuo</a:t>
            </a:r>
            <a:r>
              <a:rPr lang="en-GB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GB" b="0" i="0" dirty="0" err="1">
                <a:solidFill>
                  <a:srgbClr val="D1D5DB"/>
                </a:solidFill>
                <a:effectLst/>
                <a:latin typeface="Söhne"/>
              </a:rPr>
              <a:t>parcheggio</a:t>
            </a:r>
            <a:r>
              <a:rPr lang="en-GB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GB" b="0" i="0" dirty="0" err="1">
                <a:solidFill>
                  <a:srgbClr val="D1D5DB"/>
                </a:solidFill>
                <a:effectLst/>
                <a:latin typeface="Söhne"/>
              </a:rPr>
              <a:t>è</a:t>
            </a:r>
            <a:r>
              <a:rPr lang="en-GB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GB" b="0" i="0" dirty="0" err="1">
                <a:solidFill>
                  <a:srgbClr val="D1D5DB"/>
                </a:solidFill>
                <a:effectLst/>
                <a:latin typeface="Söhne"/>
              </a:rPr>
              <a:t>garantito</a:t>
            </a:r>
            <a:endParaRPr lang="en-IT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2FC7C8-AA46-6C88-1108-8E67917FFF21}"/>
              </a:ext>
            </a:extLst>
          </p:cNvPr>
          <p:cNvSpPr txBox="1"/>
          <p:nvPr/>
        </p:nvSpPr>
        <p:spPr>
          <a:xfrm>
            <a:off x="341489" y="6123543"/>
            <a:ext cx="1919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>
                <a:solidFill>
                  <a:schemeClr val="bg1">
                    <a:lumMod val="95000"/>
                  </a:schemeClr>
                </a:solidFill>
              </a:rPr>
              <a:t>ParkingNow</a:t>
            </a:r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37125505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  <a:alpha val="63046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6BEE4-F294-2F85-AE71-ADE57703F3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510" y="1087614"/>
            <a:ext cx="10515600" cy="1325563"/>
          </a:xfrm>
        </p:spPr>
        <p:txBody>
          <a:bodyPr/>
          <a:lstStyle/>
          <a:p>
            <a:r>
              <a:rPr lang="en-GB" b="1" i="0" dirty="0">
                <a:solidFill>
                  <a:srgbClr val="FF0000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Roadmap del Progetto</a:t>
            </a:r>
            <a:endParaRPr lang="en-IT" dirty="0">
              <a:solidFill>
                <a:srgbClr val="FF000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B112AF-5934-CAC9-CB58-4967DBC295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0510" y="2269155"/>
            <a:ext cx="7301087" cy="4351338"/>
          </a:xfrm>
        </p:spPr>
        <p:txBody>
          <a:bodyPr/>
          <a:lstStyle/>
          <a:p>
            <a:pPr marL="0" indent="0">
              <a:buNone/>
            </a:pPr>
            <a:r>
              <a:rPr lang="en-GB" b="0" i="0" dirty="0" err="1">
                <a:solidFill>
                  <a:srgbClr val="D1D5DB"/>
                </a:solidFill>
                <a:effectLst/>
                <a:latin typeface="Söhne"/>
              </a:rPr>
              <a:t>Guardiamo</a:t>
            </a:r>
            <a:r>
              <a:rPr lang="en-GB" b="0" i="0" dirty="0">
                <a:solidFill>
                  <a:srgbClr val="D1D5DB"/>
                </a:solidFill>
                <a:effectLst/>
                <a:latin typeface="Söhne"/>
              </a:rPr>
              <a:t> al </a:t>
            </a:r>
            <a:r>
              <a:rPr lang="en-GB" b="0" i="0" dirty="0" err="1">
                <a:solidFill>
                  <a:srgbClr val="D1D5DB"/>
                </a:solidFill>
                <a:effectLst/>
                <a:latin typeface="Söhne"/>
              </a:rPr>
              <a:t>futuro</a:t>
            </a:r>
            <a:r>
              <a:rPr lang="en-GB" b="0" i="0" dirty="0">
                <a:solidFill>
                  <a:srgbClr val="D1D5DB"/>
                </a:solidFill>
                <a:effectLst/>
                <a:latin typeface="Söhne"/>
              </a:rPr>
              <a:t> con </a:t>
            </a:r>
            <a:r>
              <a:rPr lang="en-GB" b="0" i="0" dirty="0" err="1">
                <a:solidFill>
                  <a:srgbClr val="D1D5DB"/>
                </a:solidFill>
                <a:effectLst/>
                <a:latin typeface="Söhne"/>
              </a:rPr>
              <a:t>entusiasmo</a:t>
            </a:r>
            <a:r>
              <a:rPr lang="en-GB" b="0" i="0" dirty="0">
                <a:solidFill>
                  <a:srgbClr val="D1D5DB"/>
                </a:solidFill>
                <a:effectLst/>
                <a:latin typeface="Söhne"/>
              </a:rPr>
              <a:t>. La nostra roadmap </a:t>
            </a:r>
            <a:r>
              <a:rPr lang="en-GB" b="0" i="0" dirty="0" err="1">
                <a:solidFill>
                  <a:srgbClr val="D1D5DB"/>
                </a:solidFill>
                <a:effectLst/>
                <a:latin typeface="Söhne"/>
              </a:rPr>
              <a:t>prevede</a:t>
            </a:r>
            <a:r>
              <a:rPr lang="en-GB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GB" b="0" i="0" dirty="0" err="1">
                <a:solidFill>
                  <a:srgbClr val="D1D5DB"/>
                </a:solidFill>
                <a:effectLst/>
                <a:latin typeface="Söhne"/>
              </a:rPr>
              <a:t>espansioni</a:t>
            </a:r>
            <a:r>
              <a:rPr lang="en-GB" b="0" i="0" dirty="0">
                <a:solidFill>
                  <a:srgbClr val="D1D5DB"/>
                </a:solidFill>
                <a:effectLst/>
                <a:latin typeface="Söhne"/>
              </a:rPr>
              <a:t> in </a:t>
            </a:r>
            <a:r>
              <a:rPr lang="en-GB" b="0" i="0" dirty="0" err="1">
                <a:solidFill>
                  <a:srgbClr val="D1D5DB"/>
                </a:solidFill>
                <a:effectLst/>
                <a:latin typeface="Söhne"/>
              </a:rPr>
              <a:t>nuove</a:t>
            </a:r>
            <a:r>
              <a:rPr lang="en-GB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GB" b="0" i="0" dirty="0" err="1">
                <a:solidFill>
                  <a:srgbClr val="D1D5DB"/>
                </a:solidFill>
                <a:effectLst/>
                <a:latin typeface="Söhne"/>
              </a:rPr>
              <a:t>aree</a:t>
            </a:r>
            <a:r>
              <a:rPr lang="en-GB" b="0" i="0" dirty="0">
                <a:solidFill>
                  <a:srgbClr val="D1D5DB"/>
                </a:solidFill>
                <a:effectLst/>
                <a:latin typeface="Söhne"/>
              </a:rPr>
              <a:t> e </a:t>
            </a:r>
            <a:r>
              <a:rPr lang="en-GB" b="0" i="0" dirty="0" err="1">
                <a:solidFill>
                  <a:srgbClr val="D1D5DB"/>
                </a:solidFill>
                <a:effectLst/>
                <a:latin typeface="Söhne"/>
              </a:rPr>
              <a:t>l'implementazione</a:t>
            </a:r>
            <a:r>
              <a:rPr lang="en-GB" b="0" i="0" dirty="0">
                <a:solidFill>
                  <a:srgbClr val="D1D5DB"/>
                </a:solidFill>
                <a:effectLst/>
                <a:latin typeface="Söhne"/>
              </a:rPr>
              <a:t> di </a:t>
            </a:r>
            <a:r>
              <a:rPr lang="en-GB" b="0" i="0" dirty="0" err="1">
                <a:solidFill>
                  <a:srgbClr val="D1D5DB"/>
                </a:solidFill>
                <a:effectLst/>
                <a:latin typeface="Söhne"/>
              </a:rPr>
              <a:t>nuove</a:t>
            </a:r>
            <a:r>
              <a:rPr lang="en-GB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GB" b="0" i="0" dirty="0" err="1">
                <a:solidFill>
                  <a:srgbClr val="D1D5DB"/>
                </a:solidFill>
                <a:effectLst/>
                <a:latin typeface="Söhne"/>
              </a:rPr>
              <a:t>funzionalità</a:t>
            </a:r>
            <a:r>
              <a:rPr lang="en-GB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GB" b="0" i="0" dirty="0" err="1">
                <a:solidFill>
                  <a:srgbClr val="D1D5DB"/>
                </a:solidFill>
                <a:effectLst/>
                <a:latin typeface="Söhne"/>
              </a:rPr>
              <a:t>sul</a:t>
            </a:r>
            <a:r>
              <a:rPr lang="en-GB" b="0" i="0" dirty="0">
                <a:solidFill>
                  <a:srgbClr val="D1D5DB"/>
                </a:solidFill>
                <a:effectLst/>
                <a:latin typeface="Söhne"/>
              </a:rPr>
              <a:t> nostro </a:t>
            </a:r>
            <a:r>
              <a:rPr lang="en-GB" b="0" i="0" dirty="0" err="1">
                <a:solidFill>
                  <a:srgbClr val="D1D5DB"/>
                </a:solidFill>
                <a:effectLst/>
                <a:latin typeface="Söhne"/>
              </a:rPr>
              <a:t>sito</a:t>
            </a:r>
            <a:r>
              <a:rPr lang="en-GB" b="0" i="0" dirty="0">
                <a:solidFill>
                  <a:srgbClr val="D1D5DB"/>
                </a:solidFill>
                <a:effectLst/>
                <a:latin typeface="Söhne"/>
              </a:rPr>
              <a:t> web. </a:t>
            </a:r>
            <a:r>
              <a:rPr lang="en-GB" b="0" i="0" dirty="0" err="1">
                <a:solidFill>
                  <a:srgbClr val="D1D5DB"/>
                </a:solidFill>
                <a:effectLst/>
                <a:latin typeface="Söhne"/>
              </a:rPr>
              <a:t>ParkingNow</a:t>
            </a:r>
            <a:r>
              <a:rPr lang="en-GB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GB" b="0" i="0" dirty="0" err="1">
                <a:solidFill>
                  <a:srgbClr val="D1D5DB"/>
                </a:solidFill>
                <a:effectLst/>
                <a:latin typeface="Söhne"/>
              </a:rPr>
              <a:t>è</a:t>
            </a:r>
            <a:r>
              <a:rPr lang="en-GB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GB" b="0" i="0" dirty="0" err="1">
                <a:solidFill>
                  <a:srgbClr val="D1D5DB"/>
                </a:solidFill>
                <a:effectLst/>
                <a:latin typeface="Söhne"/>
              </a:rPr>
              <a:t>dedicato</a:t>
            </a:r>
            <a:r>
              <a:rPr lang="en-GB" b="0" i="0" dirty="0">
                <a:solidFill>
                  <a:srgbClr val="D1D5DB"/>
                </a:solidFill>
                <a:effectLst/>
                <a:latin typeface="Söhne"/>
              </a:rPr>
              <a:t> a </a:t>
            </a:r>
            <a:r>
              <a:rPr lang="en-GB" b="0" i="0" dirty="0" err="1">
                <a:solidFill>
                  <a:srgbClr val="D1D5DB"/>
                </a:solidFill>
                <a:effectLst/>
                <a:latin typeface="Söhne"/>
              </a:rPr>
              <a:t>migliorare</a:t>
            </a:r>
            <a:r>
              <a:rPr lang="en-GB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GB" b="0" i="0" dirty="0" err="1">
                <a:solidFill>
                  <a:srgbClr val="D1D5DB"/>
                </a:solidFill>
                <a:effectLst/>
                <a:latin typeface="Söhne"/>
              </a:rPr>
              <a:t>continuamente</a:t>
            </a:r>
            <a:r>
              <a:rPr lang="en-GB" b="0" i="0" dirty="0">
                <a:solidFill>
                  <a:srgbClr val="D1D5DB"/>
                </a:solidFill>
                <a:effectLst/>
                <a:latin typeface="Söhne"/>
              </a:rPr>
              <a:t> la </a:t>
            </a:r>
            <a:r>
              <a:rPr lang="en-GB" b="0" i="0" dirty="0" err="1">
                <a:solidFill>
                  <a:srgbClr val="D1D5DB"/>
                </a:solidFill>
                <a:effectLst/>
                <a:latin typeface="Söhne"/>
              </a:rPr>
              <a:t>tua</a:t>
            </a:r>
            <a:r>
              <a:rPr lang="en-GB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GB" b="0" i="0" dirty="0" err="1">
                <a:solidFill>
                  <a:srgbClr val="D1D5DB"/>
                </a:solidFill>
                <a:effectLst/>
                <a:latin typeface="Söhne"/>
              </a:rPr>
              <a:t>esperienza</a:t>
            </a:r>
            <a:r>
              <a:rPr lang="en-GB" b="0" i="0" dirty="0">
                <a:solidFill>
                  <a:srgbClr val="D1D5DB"/>
                </a:solidFill>
                <a:effectLst/>
                <a:latin typeface="Söhne"/>
              </a:rPr>
              <a:t> di </a:t>
            </a:r>
            <a:r>
              <a:rPr lang="en-GB" b="0" i="0" dirty="0" err="1">
                <a:solidFill>
                  <a:srgbClr val="D1D5DB"/>
                </a:solidFill>
                <a:effectLst/>
                <a:latin typeface="Söhne"/>
              </a:rPr>
              <a:t>parcheggio</a:t>
            </a:r>
            <a:r>
              <a:rPr lang="en-GB" b="0" i="0" dirty="0">
                <a:solidFill>
                  <a:srgbClr val="D1D5DB"/>
                </a:solidFill>
                <a:effectLst/>
                <a:latin typeface="Söhne"/>
              </a:rPr>
              <a:t> online.</a:t>
            </a:r>
            <a:endParaRPr lang="en-IT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E792FE-F11C-DC0B-EC2C-C94C074C85AE}"/>
              </a:ext>
            </a:extLst>
          </p:cNvPr>
          <p:cNvSpPr txBox="1"/>
          <p:nvPr/>
        </p:nvSpPr>
        <p:spPr>
          <a:xfrm>
            <a:off x="341489" y="6123543"/>
            <a:ext cx="1919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>
                <a:solidFill>
                  <a:schemeClr val="bg1">
                    <a:lumMod val="95000"/>
                  </a:schemeClr>
                </a:solidFill>
              </a:rPr>
              <a:t>ParkingNow</a:t>
            </a:r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28026380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</TotalTime>
  <Words>166</Words>
  <Application>Microsoft Office PowerPoint</Application>
  <PresentationFormat>Widescreen</PresentationFormat>
  <Paragraphs>14</Paragraphs>
  <Slides>5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5</vt:i4>
      </vt:variant>
    </vt:vector>
  </HeadingPairs>
  <TitlesOfParts>
    <vt:vector size="11" baseType="lpstr">
      <vt:lpstr>Aharoni</vt:lpstr>
      <vt:lpstr>Arial</vt:lpstr>
      <vt:lpstr>Calibri</vt:lpstr>
      <vt:lpstr>Calibri Light</vt:lpstr>
      <vt:lpstr>Söhne</vt:lpstr>
      <vt:lpstr>Office Theme</vt:lpstr>
      <vt:lpstr>ParkingNow Trova il tuo parcheggio in un istante!</vt:lpstr>
      <vt:lpstr>Introduzione</vt:lpstr>
      <vt:lpstr>Come Funziona?</vt:lpstr>
      <vt:lpstr>Vantaggi per gli utenti</vt:lpstr>
      <vt:lpstr>Roadmap del Progetto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ParkingNow Trova il tuo parcheggio in un istante!</dc:title>
  <dc:creator>Nic ola</dc:creator>
  <cp:lastModifiedBy>Nic ola</cp:lastModifiedBy>
  <cp:revision>1</cp:revision>
  <dcterms:created xsi:type="dcterms:W3CDTF">2023-11-09T11:26:30Z</dcterms:created>
  <dcterms:modified xsi:type="dcterms:W3CDTF">2023-11-15T08:09:31Z</dcterms:modified>
</cp:coreProperties>
</file>